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c904178bd947d3" /><Relationship Type="http://schemas.openxmlformats.org/officeDocument/2006/relationships/extended-properties" Target="/docProps/app.xml" Id="R688de3a959564cbd" /><Relationship Type="http://schemas.openxmlformats.org/officeDocument/2006/relationships/officeDocument" Target="/ppt/presentation.xml" Id="R38bc37771f2e43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3b6b522fee455f"/>
  </p:sldMasterIdLst>
  <p:notesMasterIdLst>
    <p:notesMasterId xmlns:r="http://schemas.openxmlformats.org/officeDocument/2006/relationships" r:id="R78d615c6da514549"/>
  </p:notesMasterIdLst>
  <p:sldIdLst>
    <p:sldId xmlns:r="http://schemas.openxmlformats.org/officeDocument/2006/relationships" id="256" r:id="R36ae92caa7cb4607"/>
    <p:sldId xmlns:r="http://schemas.openxmlformats.org/officeDocument/2006/relationships" id="257" r:id="R317ce306eca34c15"/>
    <p:sldId xmlns:r="http://schemas.openxmlformats.org/officeDocument/2006/relationships" id="258" r:id="Rcec150484d904c8d"/>
    <p:sldId xmlns:r="http://schemas.openxmlformats.org/officeDocument/2006/relationships" id="259" r:id="Rcb706584dd654be2"/>
    <p:sldId xmlns:r="http://schemas.openxmlformats.org/officeDocument/2006/relationships" id="260" r:id="Ra22566fe65a545f4"/>
    <p:sldId xmlns:r="http://schemas.openxmlformats.org/officeDocument/2006/relationships" id="261" r:id="Re85df0a9008943f2"/>
    <p:sldId xmlns:r="http://schemas.openxmlformats.org/officeDocument/2006/relationships" id="262" r:id="R73e153e03c3b4de8"/>
    <p:sldId xmlns:r="http://schemas.openxmlformats.org/officeDocument/2006/relationships" id="263" r:id="R40765ea76b1544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fee15a3a9545af" /><Relationship Type="http://schemas.openxmlformats.org/officeDocument/2006/relationships/slideMaster" Target="/ppt/slideMasters/slideMaster1.xml" Id="R893b6b522fee455f" /><Relationship Type="http://schemas.openxmlformats.org/officeDocument/2006/relationships/notesMaster" Target="/ppt/notesMasters/notesMaster1.xml" Id="R78d615c6da514549" /><Relationship Type="http://schemas.openxmlformats.org/officeDocument/2006/relationships/presProps" Target="/ppt/presProps.xml" Id="R31a46edf5d324fbd" /><Relationship Type="http://schemas.openxmlformats.org/officeDocument/2006/relationships/tableStyles" Target="/ppt/tableStyles.xml" Id="Raecb941a800e4667" /><Relationship Type="http://schemas.openxmlformats.org/officeDocument/2006/relationships/slide" Target="/ppt/slides/slide1.xml" Id="R36ae92caa7cb4607" /><Relationship Type="http://schemas.openxmlformats.org/officeDocument/2006/relationships/slide" Target="/ppt/slides/slide2.xml" Id="R317ce306eca34c15" /><Relationship Type="http://schemas.openxmlformats.org/officeDocument/2006/relationships/slide" Target="/ppt/slides/slide3.xml" Id="Rcec150484d904c8d" /><Relationship Type="http://schemas.openxmlformats.org/officeDocument/2006/relationships/slide" Target="/ppt/slides/slide4.xml" Id="Rcb706584dd654be2" /><Relationship Type="http://schemas.openxmlformats.org/officeDocument/2006/relationships/slide" Target="/ppt/slides/slide5.xml" Id="Ra22566fe65a545f4" /><Relationship Type="http://schemas.openxmlformats.org/officeDocument/2006/relationships/slide" Target="/ppt/slides/slide6.xml" Id="Re85df0a9008943f2" /><Relationship Type="http://schemas.openxmlformats.org/officeDocument/2006/relationships/slide" Target="/ppt/slides/slide7.xml" Id="R73e153e03c3b4de8" /><Relationship Type="http://schemas.openxmlformats.org/officeDocument/2006/relationships/slide" Target="/ppt/slides/slide8.xml" Id="R40765ea76b1544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65139bac37a41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d8119487164dab" /><Relationship Type="http://schemas.openxmlformats.org/officeDocument/2006/relationships/notesMaster" Target="/ppt/notesMasters/notesMaster1.xml" Id="R655f6d3615694b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e4e0a336554b18" /><Relationship Type="http://schemas.openxmlformats.org/officeDocument/2006/relationships/notesMaster" Target="/ppt/notesMasters/notesMaster1.xml" Id="R25b2c2a3929e49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67d7a4ea0148a2" /><Relationship Type="http://schemas.openxmlformats.org/officeDocument/2006/relationships/notesMaster" Target="/ppt/notesMasters/notesMaster1.xml" Id="Ra6d37165dd0e4c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0a412ff0c949fe" /><Relationship Type="http://schemas.openxmlformats.org/officeDocument/2006/relationships/notesMaster" Target="/ppt/notesMasters/notesMaster1.xml" Id="Re53e3555569648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ec3acc8f2a447d" /><Relationship Type="http://schemas.openxmlformats.org/officeDocument/2006/relationships/notesMaster" Target="/ppt/notesMasters/notesMaster1.xml" Id="R068a9bd80dba47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26e529ab094fb1" /><Relationship Type="http://schemas.openxmlformats.org/officeDocument/2006/relationships/notesMaster" Target="/ppt/notesMasters/notesMaster1.xml" Id="Rd4ade29713334cc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c46938dbaf4d03" /><Relationship Type="http://schemas.openxmlformats.org/officeDocument/2006/relationships/notesMaster" Target="/ppt/notesMasters/notesMaster1.xml" Id="Rfb40f61fe15446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b3e19117e646f5" /><Relationship Type="http://schemas.openxmlformats.org/officeDocument/2006/relationships/notesMaster" Target="/ppt/notesMasters/notesMaster1.xml" Id="R79909fc078ed48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844fa6a1394b1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72e3ad01d04d8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28a82cb61e421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8f5fd65e79457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d26d6186614f3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e6d927751d48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937FA2-ADEB-4D07-B286-B24745C85D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402A65B-1C5D-4D78-B9FC-FEA74790C4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2141E9E-94F6-4104-ACC9-1FB0A6109F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E8952A-F478-4745-8AD5-9D9ABCC375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E270C4A-041A-48FA-8B3E-617A893850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5386B51-FF34-450E-AF1E-02BA1A8439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EF41434-18A0-47B1-BB86-8B19A99823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53596A9-049C-453C-93BB-0EF09571CE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66C6C8-38E1-4FEE-9E93-43AA0BB0BC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DE32FE3-7003-4AAB-AC3F-489B75875A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42bee0141c4974" /><Relationship Type="http://schemas.openxmlformats.org/officeDocument/2006/relationships/slideLayout" Target="/ppt/slideLayouts/slideLayout1.xml" Id="Re857759f486d44b9" /><Relationship Type="http://schemas.openxmlformats.org/officeDocument/2006/relationships/slideLayout" Target="/ppt/slideLayouts/slideLayout2.xml" Id="Rbe213b5699f443b7" /><Relationship Type="http://schemas.openxmlformats.org/officeDocument/2006/relationships/slideLayout" Target="/ppt/slideLayouts/slideLayout3.xml" Id="R19de62309ae94464" /><Relationship Type="http://schemas.openxmlformats.org/officeDocument/2006/relationships/slideLayout" Target="/ppt/slideLayouts/slideLayout4.xml" Id="R9728ca18a7ae41cf" /><Relationship Type="http://schemas.openxmlformats.org/officeDocument/2006/relationships/slideLayout" Target="/ppt/slideLayouts/slideLayout5.xml" Id="R88c52e4e01df4547" /><Relationship Type="http://schemas.openxmlformats.org/officeDocument/2006/relationships/slideLayout" Target="/ppt/slideLayouts/slideLayout6.xml" Id="R5a6aa41333d0460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57759f486d44b9"/>
    <p:sldLayoutId xmlns:r="http://schemas.openxmlformats.org/officeDocument/2006/relationships" id="2147483650" r:id="Rbe213b5699f443b7"/>
    <p:sldLayoutId xmlns:r="http://schemas.openxmlformats.org/officeDocument/2006/relationships" id="2147483651" r:id="R19de62309ae94464"/>
    <p:sldLayoutId xmlns:r="http://schemas.openxmlformats.org/officeDocument/2006/relationships" id="2147483652" r:id="R9728ca18a7ae41cf"/>
    <p:sldLayoutId xmlns:r="http://schemas.openxmlformats.org/officeDocument/2006/relationships" id="2147483653" r:id="R88c52e4e01df4547"/>
    <p:sldLayoutId xmlns:r="http://schemas.openxmlformats.org/officeDocument/2006/relationships" id="2147483654" r:id="R5a6aa41333d0460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744576df854983" /><Relationship Type="http://schemas.openxmlformats.org/officeDocument/2006/relationships/image" Target="/ppt/media/image.png" Id="Rf0005f85800740e3" /><Relationship Type="http://schemas.openxmlformats.org/officeDocument/2006/relationships/notesSlide" Target="/ppt/notesSlides/notesSlide1.xml" Id="Rfc674cb61d924a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1d01edca2d417e" /><Relationship Type="http://schemas.openxmlformats.org/officeDocument/2006/relationships/notesSlide" Target="/ppt/notesSlides/notesSlide2.xml" Id="R530c2062aa1840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cb907df15c448f" /><Relationship Type="http://schemas.openxmlformats.org/officeDocument/2006/relationships/image" Target="/ppt/media/image2.png" Id="R82336db26bfe4622" /><Relationship Type="http://schemas.openxmlformats.org/officeDocument/2006/relationships/notesSlide" Target="/ppt/notesSlides/notesSlide3.xml" Id="R222be22e984e48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5ab556a8734f16" /><Relationship Type="http://schemas.openxmlformats.org/officeDocument/2006/relationships/image" Target="/ppt/media/image3.png" Id="Rcd011f4bc1744f03" /><Relationship Type="http://schemas.openxmlformats.org/officeDocument/2006/relationships/notesSlide" Target="/ppt/notesSlides/notesSlide4.xml" Id="Ra9b8c868af9748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e8d16bfb354844" /><Relationship Type="http://schemas.openxmlformats.org/officeDocument/2006/relationships/image" Target="/ppt/media/image4.png" Id="Rd393cc036a524728" /><Relationship Type="http://schemas.openxmlformats.org/officeDocument/2006/relationships/notesSlide" Target="/ppt/notesSlides/notesSlide5.xml" Id="R6199b3aa4f234c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4fe6d8ccf94340" /><Relationship Type="http://schemas.openxmlformats.org/officeDocument/2006/relationships/notesSlide" Target="/ppt/notesSlides/notesSlide6.xml" Id="R1e73dacc4f914a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3e3215567f454a" /><Relationship Type="http://schemas.openxmlformats.org/officeDocument/2006/relationships/notesSlide" Target="/ppt/notesSlides/notesSlide7.xml" Id="R27604ea9166248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27e80ede1949cf" /><Relationship Type="http://schemas.openxmlformats.org/officeDocument/2006/relationships/image" Target="/ppt/media/image5.png" Id="Rf658475d02eb40da" /><Relationship Type="http://schemas.openxmlformats.org/officeDocument/2006/relationships/notesSlide" Target="/ppt/notesSlides/notesSlide8.xml" Id="R330576d2ff194c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3F1F12-A446-40BB-B348-2BD3CD3D25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005f85800740e3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9D235775-2F16-40D2-8070-3D3C08F6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968A8FE2-FB34-4279-A90D-38AA478A5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WE.LIFE DLA CATERINGU I HANDLU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66A9500-F138-4ECE-93E1-868A24C6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Twoja oferta.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 momencie wyboru.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092F26E8-635A-4451-8BCE-00C82546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Pomóż klientowi przejść od „co dziś zjem?” do oferty, która pasuje do jego planu.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B1FC01F3-7975-405C-BC43-35EFB0C5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Zapraszamy do wspólnego pilotażu.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6659C902-A0D8-431A-B538-0109F328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Propozycja współpracy • WE.LIFE — Live Smarter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3F25526-0E15-4BDF-A479-18CF740C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12246842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4447748D-C81A-4A23-AC92-10B65B0C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3C9CCE2-AAF8-4939-A245-43795195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DLACZEGO TEN KONTEKST MA ZNACZENIE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F0A59FE-AFA8-4F91-B976-06F3AB14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Bliżej potrzeby klienta.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C8B05284-FC88-40D7-BC68-5A56C6DD3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WE.LIFE łączy planowanie jedzenia i zakupów. To punkt wyjścia do sprawdzenia, gdzie Twoja oferta wnosi wartość.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1F5328BB-3085-41AC-9958-84BCD4A7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F824FE5E-29C4-4689-AFFF-2ECE79F04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Catering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FD24639A-5612-4C79-B660-8D5E4EBC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Gotowy posiłek jako jedna z odpowiedzi na plan dnia.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38B7B168-E8CE-4065-BC56-8926DE9E5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A8AAC9E0-7455-4F31-8D21-D1396FDE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Handel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1B4163AA-EF9B-4F15-946B-05C355D3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Produkty w kontekście składników i domowych zakupów.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DEEA3A8B-7107-43E2-89F3-ABB21F78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7AED32A9-00F5-40AA-9942-DA2126B7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Pilotaż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087184DE-B69F-4F37-B4E7-54DF8936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Sprawdzamy użyteczność oferty w uzgodnionym zakresie.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0F95910D-77DD-4BF6-A1B7-2A867C01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To propozycja pilotażu, nie gwarancja sprzedaży ani zasięgu.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1733EF74-C36E-4E07-B12F-4899932E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</p:spTree>
    <p:extLst>
      <p:ext uri="{BB962C8B-B14F-4D97-AF65-F5344CB8AC3E}">
        <p14:creationId xmlns:p14="http://schemas.microsoft.com/office/powerpoint/2010/main" val="9313512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C68C96-5527-403B-9AEA-1B84378850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36db26bfe4622"/>
          <a:srcRect xmlns:a="http://schemas.openxmlformats.org/drawingml/2006/main" l="37064" t="0" r="370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2DEC905F-E83E-4B4B-8889-D8CC2952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8338265C-23EE-4086-A92E-323675D8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eNZi • KIERUNEK ROZWOJU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7104D89-04D3-4699-8EB6-FA5130418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eNZi łączy potrzeby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z kolejnym krokiem.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E1A729E-9002-4E20-B2F3-C9481064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Asystent jest punktem startu do korzystania z WE.LIFE. Rozwijamy jego rolę dyrygenta codziennych spraw — także poza jedzeniem.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E1F96211-966E-4622-8FE8-A78628F7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Dziś pomaga w funkcjach aplikacji i tematach jedzenia.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Planowana beta 18+: codzienne pytania, pisanie i planowanie.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To kierunek budowania użyteczności między posiłkami.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677B83EA-6F54-46CB-AD22-08190FA1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Szerszy asystent nie jest jeszcze uruchomiony. Nie obiecujemy automatycznej promocji ofert.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EEBB004-5C25-4E66-A16E-D03255EF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</p:spTree>
    <p:extLst>
      <p:ext uri="{BB962C8B-B14F-4D97-AF65-F5344CB8AC3E}">
        <p14:creationId xmlns:p14="http://schemas.microsoft.com/office/powerpoint/2010/main" val="7833563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989BA-34D7-435F-9FD9-9FD6963EF6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11f4bc1744f03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DDD800B5-E153-426E-B38B-FCBC4EE65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65143F41-8F82-4C9A-8C7D-DB81FE481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PARTNER HUB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D78DEB4-680E-43BC-BD65-A95F7501E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Mniej rozproszonej pracy.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Więcej porządku w ofercie.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9A6B846-476C-4960-BEFE-4C460A7F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Wspólne miejsce na organizację partnera, role zespołu i przygotowanie oferty.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06357CE2-616E-41A4-853B-3356B8780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Przygotuj menu lub dane katalogu.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Uporządkuj dostęp członków zespołu.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Pracuj na uzgodnionym zakresie pilotażu.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B07FA19D-0200-4626-9940-2166BE95D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Dostęp po weryfikacji partnera i nadaniu uprawnień.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DF2ACDE-22B7-4C71-987A-72EF57AB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</p:spTree>
    <p:extLst>
      <p:ext uri="{BB962C8B-B14F-4D97-AF65-F5344CB8AC3E}">
        <p14:creationId xmlns:p14="http://schemas.microsoft.com/office/powerpoint/2010/main" val="7487706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2BF47-55E7-41E2-920C-A0AAC5141A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3cc036a524728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2BCEE682-73F1-49BF-95D4-D10DBE8D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187AA0C4-8544-4FBD-BEA5-9921E99F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OFERTA, KTÓRĄ ŁATWIEJ ZROZUMIEĆ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E097379-50F9-4045-A347-F52A0D23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Pokaż, co klient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naprawdę wybiera.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AD673377-2A23-4C38-A7F2-045487986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Dobre dane pomagają ocenić ofertę przed decyzją. Zaczynamy od informacji, które mają praktyczne znaczenie.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ADCE27C0-CEA3-40D2-9C47-788B4752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Catering: skład, alergeny, gramatura i wartości odżywcze.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Handel: produkt, jednostka, cena i dostępność.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Aktualność: partner utrzymuje poprawne dane.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D7E9700F-DD99-4EF2-9560-9CC18C54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Nie uzupełniamy brakujących danych domysłami.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91BF53E-3FF6-448C-89CA-E6444690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</p:spTree>
    <p:extLst>
      <p:ext uri="{BB962C8B-B14F-4D97-AF65-F5344CB8AC3E}">
        <p14:creationId xmlns:p14="http://schemas.microsoft.com/office/powerpoint/2010/main" val="9924468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42F5AA3C-D5B6-477C-B8DF-B10E009ED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9954AF1-B9EE-4E35-8F01-A6D80AFF4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JASNE ZASADY WSPÓŁPRACY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167E08D-0191-4187-995A-E96DD612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Najpierw uzgodnienia.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Potem uruchomienie.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C53D9C03-CB1E-46BC-81A0-E7BDE100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Model współpracy dopasowujemy do rodzaju oferty. Warunki zapisujemy przed uruchomieniem sprzedaży.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DFE2A36A-2CFF-479C-9527-BF9E0E4D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F5E6FCC6-4530-4DBE-9D56-770AE0B5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Catering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70AA6FB9-4A99-41C6-A05F-D53B7D5F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Proponujemy prowizję od potwierdzonych, opłaconych zamówień.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9B3167E4-879B-4BE4-A89D-039FC6DB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50644518-A0AC-4591-88AE-7B28A7AB9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Handel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4EF80B31-ACB7-45DC-BEBC-306C7F79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Zakres i warunki handlowe ustalamy indywidualnie.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11B5DF15-0CA4-4DE8-B5A8-285D8D97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909F9F01-6799-41BD-A449-13D2D0BF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Umowa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789EC66D-8AE4-4156-8BEA-FBACED26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Określa stawkę, rozliczenia, odpowiedzialność i obsługę klienta.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D47A1A51-133A-45E7-A3BE-70A29593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Sprzedaż i płatności po odbiorze integracji. Kliknięcie nie jest zamówieniem.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C31069E8-1EC3-4C99-AF4A-7473D1AF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</p:spTree>
    <p:extLst>
      <p:ext uri="{BB962C8B-B14F-4D97-AF65-F5344CB8AC3E}">
        <p14:creationId xmlns:p14="http://schemas.microsoft.com/office/powerpoint/2010/main" val="17760005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E2BA6D52-5761-4A65-BF88-7693C1AF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A065604-F6A1-4E15-8510-F1745F91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PROSTY START PILOTAŻU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47376BF-C1D0-42B4-BD2A-37C85F9C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Od rozmowy do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sprawdzonego scenariusza.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6E0A3E98-0A1C-4B93-949A-F866D715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Nie musisz zaczynać od całego katalogu. Wspólnie wybierzemy zakres, który warto sprawdzić.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C28F5E55-10F6-47AE-8323-2C823BAE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A254F9F0-1F3F-4DAB-8355-0C10271E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01 • Wybieramy ofertę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018053B2-3933-488B-9E21-D539D1D2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Ustalamy region, grupę produktów i cel pilotażu.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F81019D5-56BB-4479-9A01-EF008805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8C4905E0-5A37-4B0E-B2FF-26BDCE504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02 • Przygotowujemy dane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90EC3589-6C23-4C88-AC5A-61B965805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Porządkujemy informacje, dostęp i odpowiedzialność.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DC5DCAB8-21F8-4B99-A37A-E8211B8FB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34DE704F-181D-4510-87E8-E1D2FF76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03 • Sprawdzamy działanie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B467C172-C7EC-4435-9C14-6C359F7D5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Testujemy publikację i uzgodnioną ścieżkę klienta.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D68D98C8-BFDB-4FD5-94E5-02FF0906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Zakres danych klientów i obowiązki stron określa umowa.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CA1B6CBE-A68B-479C-A150-83454D03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</p:spTree>
    <p:extLst>
      <p:ext uri="{BB962C8B-B14F-4D97-AF65-F5344CB8AC3E}">
        <p14:creationId xmlns:p14="http://schemas.microsoft.com/office/powerpoint/2010/main" val="17290164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EFBA9-39B7-4886-96F8-7412F8A70D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58475d02eb40da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930E12B-6C4B-4E7F-841E-C2BA09BB5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73D1DF77-4695-4D73-AA37-9D409BCAF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POROZMAWIAJMY O TWOJEJ OFERCIE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0EC4FCC-2820-4F78-B5A1-FABE3653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Sprawdźmy to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 praktyce.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55B93510-27BF-45F4-A62E-81644F0E4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Napisz, co oferujesz i gdzie działasz. Wspólnie ustalimy pierwszy krok pilotażu.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5B4CD250-2E9F-431F-8E21-E9E7E243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sales@welife.world</a:t>
            </a:r>
          </a:p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+48 512 318 632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09D49D6A-CADE-4043-82D8-583DB9E2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welife.world/partners/catering</a:t>
            </a:r>
          </a:p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Panel partnera: welife.world/partner/hub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2121061-2BDA-4EF5-8221-1F00DC46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</p:spTree>
    <p:extLst>
      <p:ext uri="{BB962C8B-B14F-4D97-AF65-F5344CB8AC3E}">
        <p14:creationId xmlns:p14="http://schemas.microsoft.com/office/powerpoint/2010/main" val="266428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2026-10-20T20:13:05.5080000Z</dcterms:created>
  <dcterms:modified xsi:type="dcterms:W3CDTF">2026-10-20T20:13:05.5080000Z</dcterms:modified>
</coreProperties>
</file>