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a057d530c34852" /><Relationship Type="http://schemas.openxmlformats.org/officeDocument/2006/relationships/extended-properties" Target="/docProps/app.xml" Id="R8bca06ee50cf42cf" /><Relationship Type="http://schemas.openxmlformats.org/officeDocument/2006/relationships/officeDocument" Target="/ppt/presentation.xml" Id="Reed5d9ce861d47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ac0774226ae4aa3"/>
  </p:sldMasterIdLst>
  <p:notesMasterIdLst>
    <p:notesMasterId xmlns:r="http://schemas.openxmlformats.org/officeDocument/2006/relationships" r:id="R5013338896d84aa8"/>
  </p:notesMasterIdLst>
  <p:sldIdLst>
    <p:sldId xmlns:r="http://schemas.openxmlformats.org/officeDocument/2006/relationships" id="256" r:id="R3cdbc5a9efa54148"/>
    <p:sldId xmlns:r="http://schemas.openxmlformats.org/officeDocument/2006/relationships" id="257" r:id="Rcc12c3e5375948df"/>
    <p:sldId xmlns:r="http://schemas.openxmlformats.org/officeDocument/2006/relationships" id="258" r:id="R038c107c945749c2"/>
    <p:sldId xmlns:r="http://schemas.openxmlformats.org/officeDocument/2006/relationships" id="259" r:id="R93b1712cd5064e3a"/>
    <p:sldId xmlns:r="http://schemas.openxmlformats.org/officeDocument/2006/relationships" id="260" r:id="Rd61f6d048c0441a9"/>
    <p:sldId xmlns:r="http://schemas.openxmlformats.org/officeDocument/2006/relationships" id="261" r:id="R1b67149100c1452f"/>
    <p:sldId xmlns:r="http://schemas.openxmlformats.org/officeDocument/2006/relationships" id="262" r:id="R52a3a17f6edf4633"/>
    <p:sldId xmlns:r="http://schemas.openxmlformats.org/officeDocument/2006/relationships" id="263" r:id="Rc5c314ac412140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3744d8476c4066" /><Relationship Type="http://schemas.openxmlformats.org/officeDocument/2006/relationships/slideMaster" Target="/ppt/slideMasters/slideMaster1.xml" Id="Rcac0774226ae4aa3" /><Relationship Type="http://schemas.openxmlformats.org/officeDocument/2006/relationships/notesMaster" Target="/ppt/notesMasters/notesMaster1.xml" Id="R5013338896d84aa8" /><Relationship Type="http://schemas.openxmlformats.org/officeDocument/2006/relationships/presProps" Target="/ppt/presProps.xml" Id="R06c58626d95c494b" /><Relationship Type="http://schemas.openxmlformats.org/officeDocument/2006/relationships/tableStyles" Target="/ppt/tableStyles.xml" Id="Rdd69fd0da3984a85" /><Relationship Type="http://schemas.openxmlformats.org/officeDocument/2006/relationships/slide" Target="/ppt/slides/slide1.xml" Id="R3cdbc5a9efa54148" /><Relationship Type="http://schemas.openxmlformats.org/officeDocument/2006/relationships/slide" Target="/ppt/slides/slide2.xml" Id="Rcc12c3e5375948df" /><Relationship Type="http://schemas.openxmlformats.org/officeDocument/2006/relationships/slide" Target="/ppt/slides/slide3.xml" Id="R038c107c945749c2" /><Relationship Type="http://schemas.openxmlformats.org/officeDocument/2006/relationships/slide" Target="/ppt/slides/slide4.xml" Id="R93b1712cd5064e3a" /><Relationship Type="http://schemas.openxmlformats.org/officeDocument/2006/relationships/slide" Target="/ppt/slides/slide5.xml" Id="Rd61f6d048c0441a9" /><Relationship Type="http://schemas.openxmlformats.org/officeDocument/2006/relationships/slide" Target="/ppt/slides/slide6.xml" Id="R1b67149100c1452f" /><Relationship Type="http://schemas.openxmlformats.org/officeDocument/2006/relationships/slide" Target="/ppt/slides/slide7.xml" Id="R52a3a17f6edf4633" /><Relationship Type="http://schemas.openxmlformats.org/officeDocument/2006/relationships/slide" Target="/ppt/slides/slide8.xml" Id="Rc5c314ac412140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78d88aa8204e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b90e854d3b47a1" /><Relationship Type="http://schemas.openxmlformats.org/officeDocument/2006/relationships/notesMaster" Target="/ppt/notesMasters/notesMaster1.xml" Id="Re3bf2687af554a6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0ba49cce44449b" /><Relationship Type="http://schemas.openxmlformats.org/officeDocument/2006/relationships/notesMaster" Target="/ppt/notesMasters/notesMaster1.xml" Id="Rbe0a3077a58d4d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ffd4fbc3a8456b" /><Relationship Type="http://schemas.openxmlformats.org/officeDocument/2006/relationships/notesMaster" Target="/ppt/notesMasters/notesMaster1.xml" Id="Re1167dfcacca45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dec7542f6942a6" /><Relationship Type="http://schemas.openxmlformats.org/officeDocument/2006/relationships/notesMaster" Target="/ppt/notesMasters/notesMaster1.xml" Id="R9304c7990e5947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ac42c1b4054b62" /><Relationship Type="http://schemas.openxmlformats.org/officeDocument/2006/relationships/notesMaster" Target="/ppt/notesMasters/notesMaster1.xml" Id="R3f813e941ccf47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805cadbb0b48ca" /><Relationship Type="http://schemas.openxmlformats.org/officeDocument/2006/relationships/notesMaster" Target="/ppt/notesMasters/notesMaster1.xml" Id="R617781790c994f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b0755c8b3147a0" /><Relationship Type="http://schemas.openxmlformats.org/officeDocument/2006/relationships/notesMaster" Target="/ppt/notesMasters/notesMaster1.xml" Id="R83d793917f944b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9dc5781efcd4b36" /><Relationship Type="http://schemas.openxmlformats.org/officeDocument/2006/relationships/notesMaster" Target="/ppt/notesMasters/notesMaster1.xml" Id="Re0e5d5ac300646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d9dc9125e149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d8fc05d66946d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b5a0f2a2004d6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5eedc50e97427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2cbf1a380a494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120fc2156746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D820248-9AA1-46B0-BA4F-6EE6629717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54CA0F2-D2F3-4DF3-AC14-3C2D9DD9A6F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385CA99-1178-4757-9593-655F5A537B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BBAFCF-1A96-4BFE-8B2C-CC469B5FAD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90852A-AD17-4BF2-87FA-06A623C6A8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88A60E-EFAE-4598-94D0-8DE291CC00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9CC4459-0D2E-41BF-9D9F-BB31EB8330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74B9042-9AD8-40E3-934F-CDFEEAD0D4D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15229A-D604-41F0-9966-2C224DC16E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E46DBB-3D79-49BC-8A79-A3E2423EC5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781b6c64524ee8" /><Relationship Type="http://schemas.openxmlformats.org/officeDocument/2006/relationships/slideLayout" Target="/ppt/slideLayouts/slideLayout1.xml" Id="R8ad251a8c9a64336" /><Relationship Type="http://schemas.openxmlformats.org/officeDocument/2006/relationships/slideLayout" Target="/ppt/slideLayouts/slideLayout2.xml" Id="R16ec98ac0b524949" /><Relationship Type="http://schemas.openxmlformats.org/officeDocument/2006/relationships/slideLayout" Target="/ppt/slideLayouts/slideLayout3.xml" Id="R4d429fe964f24296" /><Relationship Type="http://schemas.openxmlformats.org/officeDocument/2006/relationships/slideLayout" Target="/ppt/slideLayouts/slideLayout4.xml" Id="R3028e94aac1a4381" /><Relationship Type="http://schemas.openxmlformats.org/officeDocument/2006/relationships/slideLayout" Target="/ppt/slideLayouts/slideLayout5.xml" Id="R6da7fbb927b54f68" /><Relationship Type="http://schemas.openxmlformats.org/officeDocument/2006/relationships/slideLayout" Target="/ppt/slideLayouts/slideLayout6.xml" Id="R35d0691c1e8147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d251a8c9a64336"/>
    <p:sldLayoutId xmlns:r="http://schemas.openxmlformats.org/officeDocument/2006/relationships" id="2147483650" r:id="R16ec98ac0b524949"/>
    <p:sldLayoutId xmlns:r="http://schemas.openxmlformats.org/officeDocument/2006/relationships" id="2147483651" r:id="R4d429fe964f24296"/>
    <p:sldLayoutId xmlns:r="http://schemas.openxmlformats.org/officeDocument/2006/relationships" id="2147483652" r:id="R3028e94aac1a4381"/>
    <p:sldLayoutId xmlns:r="http://schemas.openxmlformats.org/officeDocument/2006/relationships" id="2147483653" r:id="R6da7fbb927b54f68"/>
    <p:sldLayoutId xmlns:r="http://schemas.openxmlformats.org/officeDocument/2006/relationships" id="2147483654" r:id="R35d0691c1e8147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e28b90d368495b" /><Relationship Type="http://schemas.openxmlformats.org/officeDocument/2006/relationships/image" Target="/ppt/media/image.png" Id="R66e1704b04c247f6" /><Relationship Type="http://schemas.openxmlformats.org/officeDocument/2006/relationships/notesSlide" Target="/ppt/notesSlides/notesSlide1.xml" Id="Rb0ccccf43c9b48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b500594e324e96" /><Relationship Type="http://schemas.openxmlformats.org/officeDocument/2006/relationships/notesSlide" Target="/ppt/notesSlides/notesSlide2.xml" Id="Rdf213ce57ead44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3c0b77758d4c8d" /><Relationship Type="http://schemas.openxmlformats.org/officeDocument/2006/relationships/notesSlide" Target="/ppt/notesSlides/notesSlide3.xml" Id="R3b7fec843e6a4c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75e5d2fbbc4458" /><Relationship Type="http://schemas.openxmlformats.org/officeDocument/2006/relationships/image" Target="/ppt/media/image2.png" Id="R1b97fcfe1e4b42d3" /><Relationship Type="http://schemas.openxmlformats.org/officeDocument/2006/relationships/notesSlide" Target="/ppt/notesSlides/notesSlide4.xml" Id="R7898490443e546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928ba0185e4657" /><Relationship Type="http://schemas.openxmlformats.org/officeDocument/2006/relationships/image" Target="/ppt/media/image3.png" Id="R556e762205bf4916" /><Relationship Type="http://schemas.openxmlformats.org/officeDocument/2006/relationships/notesSlide" Target="/ppt/notesSlides/notesSlide5.xml" Id="R7097020a17384c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d424aaa56649ca" /><Relationship Type="http://schemas.openxmlformats.org/officeDocument/2006/relationships/image" Target="/ppt/media/image4.png" Id="Rcd3a0f4fb62042d2" /><Relationship Type="http://schemas.openxmlformats.org/officeDocument/2006/relationships/notesSlide" Target="/ppt/notesSlides/notesSlide6.xml" Id="Rc1d881a735cc48f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4feee4e2314e16" /><Relationship Type="http://schemas.openxmlformats.org/officeDocument/2006/relationships/image" Target="/ppt/media/image5.png" Id="Rc52a965327334c8a" /><Relationship Type="http://schemas.openxmlformats.org/officeDocument/2006/relationships/notesSlide" Target="/ppt/notesSlides/notesSlide7.xml" Id="Rf84b3ccec08a4f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d6a104198245c0" /><Relationship Type="http://schemas.openxmlformats.org/officeDocument/2006/relationships/image" Target="/ppt/media/image6.png" Id="R6d7e106a3e9c492a" /><Relationship Type="http://schemas.openxmlformats.org/officeDocument/2006/relationships/notesSlide" Target="/ppt/notesSlides/notesSlide8.xml" Id="Rbd068b54190148b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DC3DAF-9B29-4F21-9796-0EC398784E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e1704b04c247f6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442F3DF9-C747-4014-9C63-9E7D84BB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2BCE41CC-A88A-4A57-9099-9C57D3F03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MEET eNZi • WE.LIFE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2B2EDF3-6E9A-488F-B97F-0E99E8C92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eNZi.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Bring your day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together.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006805AB-065D-489E-94E2-FB454FF0A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86125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Your everyday conductor in WE.LIFE. Connect a question, a plan and the next step — while staying in control.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76CDD327-F990-4340-A0F5-67BC3FA5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62500"/>
            <a:ext cx="6619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You set the direction. eNZi helps connect the steps.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5575314B-7316-444D-8A91-B271BFDD3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Today: WE.LIFE and food support. Broader assistant: planned 18+ beta.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34C42FF-5762-4689-AD0A-A5AF9182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1 / 8</a:t>
            </a:r>
          </a:p>
        </p:txBody>
      </p:sp>
    </p:spTree>
    <p:extLst>
      <p:ext uri="{BB962C8B-B14F-4D97-AF65-F5344CB8AC3E}">
        <p14:creationId xmlns:p14="http://schemas.microsoft.com/office/powerpoint/2010/main" val="4081145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19ECD3E2-E117-4195-A38F-DE7E90200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9D9A268-F362-4197-9049-A85A8C07B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eNZi • BRING YOUR DAY TOGETHER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76A9FC0-93D7-44DA-BCD7-997C9E6B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Many moving parts.</a:t>
            </a:r>
          </a:p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One place to start.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F71E8C12-8EEB-42CA-BD9C-338B8FB7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Like a conductor bringing an orchestra together, eNZi helps connect your needs with WE.LIFE’s features. You stay in control.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A8F917F8-C508-4E9C-AA72-08F03E43A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A5FF95B5-EA86-40B0-8CA9-F0F61305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Say what you need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C2D767BF-CFC6-4DFE-9423-A16A4135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Start with a food question or ask for help using the app.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FC6C7540-9AC3-4DEB-A065-A17D6815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8F17BD31-E9B3-438C-B843-0C8CFF977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Connect the next steps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FE074DC6-6E3F-4A82-86BA-9ED7404B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Move from a need to a plan, recipe, pantry or shopping.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51DAC8B2-F8F6-45A2-8F7C-13DFE731E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B026283B-23DE-40BF-B0E8-9B734F40E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Review and confirm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DE8F36A4-A15A-40C3-9CEE-996B5A41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Check the suggestion. Confirm actions in the app.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B635F251-BC38-4630-A9A3-FBA9F5E7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Current scope: available WE.LIFE features and food topics. AI can make mistakes.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98D6459D-9499-458E-ADE6-104259F61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2 / 8</a:t>
            </a:r>
          </a:p>
        </p:txBody>
      </p:sp>
    </p:spTree>
    <p:extLst>
      <p:ext uri="{BB962C8B-B14F-4D97-AF65-F5344CB8AC3E}">
        <p14:creationId xmlns:p14="http://schemas.microsoft.com/office/powerpoint/2010/main" val="6935438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5A5EE514-29AF-4FC3-8499-CDA03280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D2981E3F-BE6C-4F58-BAB1-A62875F4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WHAT’S NEXT • PLANNED BETA 18+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C740CB-581F-4792-9754-5585E2E4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Everyday questions.</a:t>
            </a:r>
          </a:p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A broader role for eNZi.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956AB808-CA85-4513-9B40-1B3CADB2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We are building help beyond the kitchen. You do not need the perfect prompt — start with the task on your mind.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54C09ED8-4AD2-400F-BE26-D6E82A79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F2BE99A9-86B8-4C1B-B694-EB7D52919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“How can I word this?”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307612C4-4254-4312-B413-1B25CF0F7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Help drafting a message, a reply or a short piece of writing.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21ECA190-057E-4EC9-8EB2-D51D605F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FCD700B8-70BB-4866-86CF-5180214A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“What does this mean?”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8989B301-F91B-4F09-A79B-31DD2322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A simpler explanation of an idea or help with learning.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99ADBEF5-5184-4FE0-8617-A1AD8CF2F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CAD1F0F6-7654-4E5A-936E-6132FFB2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“Where do I start?”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12158D35-9460-43A4-9035-9C1AF3EC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Break down a task, organise ideas or outline your day.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C6B054A3-7C5E-4B5D-9515-E85BFAD3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Planned features. Adult beta after testing; terms and limits shown before use.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31DD636A-88E1-4F09-8C6D-593B1BA5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3 / 8</a:t>
            </a:r>
          </a:p>
        </p:txBody>
      </p:sp>
    </p:spTree>
    <p:extLst>
      <p:ext uri="{BB962C8B-B14F-4D97-AF65-F5344CB8AC3E}">
        <p14:creationId xmlns:p14="http://schemas.microsoft.com/office/powerpoint/2010/main" val="4214820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C13E21-1B50-4EFE-9F82-D22000F327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7fcfe1e4b42d3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BEC8A24A-D8BB-4556-BC3A-EB3A3E1B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4F0C56D4-8535-4C19-82C7-1477C5A2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FEWER EVERYDAY DECISIONS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7FE1DEA-5815-475C-80D3-E85F8409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“What’s for dinner?”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Have an answer ready.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231A2EE-76C3-4D77-9CCF-130261C8C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Open your meal plan instead of starting from scratch.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BF51EA12-A1D8-4246-93DA-7C7A7930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Choose meals that fit your day.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Go from an idea to a step-by-step recipe.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See what to prepare and what to buy.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5F0AA11F-7031-4B69-B3C3-F73134C0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Meal planning • recipes • shopping list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EAD579F-FE5C-4BFE-B99B-0BBB5D8A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4 / 8</a:t>
            </a:r>
          </a:p>
        </p:txBody>
      </p:sp>
    </p:spTree>
    <p:extLst>
      <p:ext uri="{BB962C8B-B14F-4D97-AF65-F5344CB8AC3E}">
        <p14:creationId xmlns:p14="http://schemas.microsoft.com/office/powerpoint/2010/main" val="14818876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4716BF-3D39-44BA-AE4B-9631050A31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6e762205bf4916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FD218D3-2CA6-4601-B3AB-3142C8A5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B96E3F06-E965-4850-A4AC-C4231481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SHOP WITH A PLAN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10A5C7D-BEA9-44B0-AAA7-146F5E09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Start with what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you already have.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D8937CA-B69E-4226-A66F-BF8CA013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Connect your pantry to your meal plan. Spot what is missing and make duplicate purchases easier to avoid.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151B48B9-208E-408D-A719-57BF6960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Keep a record of pantry items.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Check the ingredients your meals need.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Take a list to the store, not a memory test.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4A558384-1BF4-4107-A328-6A6FB707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A clearer shopping routine; no fixed savings promised.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B5C2BC8-3BAC-46A4-83BE-214E37C1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5 / 8</a:t>
            </a:r>
          </a:p>
        </p:txBody>
      </p:sp>
    </p:spTree>
    <p:extLst>
      <p:ext uri="{BB962C8B-B14F-4D97-AF65-F5344CB8AC3E}">
        <p14:creationId xmlns:p14="http://schemas.microsoft.com/office/powerpoint/2010/main" val="8456885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6AF6DB-C5AA-4F0D-A5E1-F7BD99E830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a0f4fb62042d2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315F88C-2B5F-48CA-848B-8D8D504A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AAB6A3EA-3147-48CC-8A34-5FA228E4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A PLAN FOR YOUR HOUSEHOLD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4CE24F3-6367-4C7D-8B77-2CE0CB50E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Different needs.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One place to start.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0E91EFF6-22E3-476C-B183-53CECA54D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You do not have to remember everyone’s preferences from scratch. Household profiles help shape the plan.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47E3B31D-54ED-4E27-BA20-BDC63BF5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Keep household preferences in mind.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Connect planning with supplies at home.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Keep shopping information close at hand.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10FE1791-A15B-4B89-82F0-26431E06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Always check ingredients and labels when managing allergies.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BD68573-61C1-4AB7-A41F-09848752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6 / 8</a:t>
            </a:r>
          </a:p>
        </p:txBody>
      </p:sp>
    </p:spTree>
    <p:extLst>
      <p:ext uri="{BB962C8B-B14F-4D97-AF65-F5344CB8AC3E}">
        <p14:creationId xmlns:p14="http://schemas.microsoft.com/office/powerpoint/2010/main" val="6697404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7C1A70-C6B6-4786-AC82-7D584F09A0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2a965327334c8a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724C3E9-2923-4289-B8A5-5C14EC57F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F92D9D2B-329C-46CF-9428-96727352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AS MUCH DETAIL AS YOU NEED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453F7CE-01D7-4E71-A90D-6A84C6CD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Your routine.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Everyday or Fit.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D60C5AE8-1D22-425B-BCAC-A66CB15C6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Just want to plan your meals? Or follow your balance and progress? Choose how you use the app.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1E65CC53-5A7C-4B43-8691-32F700960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Everyday: meals, pantry and shopping.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Fit: goals, balance and progress history.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Activity: a place for your training plan.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2285FD5B-EEF4-46F4-AADC-B5D4FB92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WE.LIFE supports everyday habits. It does not diagnose or treat.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CF6DC6F-C11F-4A32-94C7-307F6E65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7 / 8</a:t>
            </a:r>
          </a:p>
        </p:txBody>
      </p:sp>
    </p:spTree>
    <p:extLst>
      <p:ext uri="{BB962C8B-B14F-4D97-AF65-F5344CB8AC3E}">
        <p14:creationId xmlns:p14="http://schemas.microsoft.com/office/powerpoint/2010/main" val="3607098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CE8FD4-9EC7-4E2F-B22A-4E859C8EAA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e106a3e9c492a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1ACA238-6427-490B-8439-B7B3F512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83F29822-ECAE-4DB4-9AA0-AC66D239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START WITH ONE THING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0E4232B-9257-4948-A615-75B57B9C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Start with what’s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on your mind today.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C45A52C-A5B8-430B-A7A9-DF0F88A9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86125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Meals to plan? Shopping to organise? Explore WE.LIFE and eNZi — from one need to the next step.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E4D52853-725C-45DC-9E97-182A9071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62500"/>
            <a:ext cx="6619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Visit welife.world</a:t>
            </a:r>
          </a:p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Explore the app and eNZi’s help.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952BE492-0292-447E-966D-D1754D07F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sales@welife.world • +48 512 318 632</a:t>
            </a:r>
          </a:p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Beta access depends on enabled modules. Available through a browser.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C9D69A8-67A2-4F55-A977-BF641A76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8 / 8</a:t>
            </a:r>
          </a:p>
        </p:txBody>
      </p:sp>
    </p:spTree>
    <p:extLst>
      <p:ext uri="{BB962C8B-B14F-4D97-AF65-F5344CB8AC3E}">
        <p14:creationId xmlns:p14="http://schemas.microsoft.com/office/powerpoint/2010/main" val="2842934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2026-10-20T20:12:04.1620000Z</dcterms:created>
  <dcterms:modified xsi:type="dcterms:W3CDTF">2026-10-20T20:12:04.1620000Z</dcterms:modified>
</coreProperties>
</file>