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cc948b2c094f50" /><Relationship Type="http://schemas.openxmlformats.org/officeDocument/2006/relationships/extended-properties" Target="/docProps/app.xml" Id="R767f3db612a84316" /><Relationship Type="http://schemas.openxmlformats.org/officeDocument/2006/relationships/officeDocument" Target="/ppt/presentation.xml" Id="Reff9092797cc48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f539182531407e"/>
  </p:sldMasterIdLst>
  <p:notesMasterIdLst>
    <p:notesMasterId xmlns:r="http://schemas.openxmlformats.org/officeDocument/2006/relationships" r:id="Rd9b5426d8ffe4d05"/>
  </p:notesMasterIdLst>
  <p:sldIdLst>
    <p:sldId xmlns:r="http://schemas.openxmlformats.org/officeDocument/2006/relationships" id="256" r:id="Rf51752e6fbde4828"/>
    <p:sldId xmlns:r="http://schemas.openxmlformats.org/officeDocument/2006/relationships" id="257" r:id="R28cfe6903d4243fd"/>
    <p:sldId xmlns:r="http://schemas.openxmlformats.org/officeDocument/2006/relationships" id="258" r:id="Rec98467c6dd14670"/>
    <p:sldId xmlns:r="http://schemas.openxmlformats.org/officeDocument/2006/relationships" id="259" r:id="R84631f78993745df"/>
    <p:sldId xmlns:r="http://schemas.openxmlformats.org/officeDocument/2006/relationships" id="260" r:id="R72e5915b632c4cf4"/>
    <p:sldId xmlns:r="http://schemas.openxmlformats.org/officeDocument/2006/relationships" id="261" r:id="Rd32775efef054766"/>
    <p:sldId xmlns:r="http://schemas.openxmlformats.org/officeDocument/2006/relationships" id="262" r:id="R7d680a1fd9c6480c"/>
    <p:sldId xmlns:r="http://schemas.openxmlformats.org/officeDocument/2006/relationships" id="263" r:id="R4758a6f844b647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e1e7cf043644da" /><Relationship Type="http://schemas.openxmlformats.org/officeDocument/2006/relationships/slideMaster" Target="/ppt/slideMasters/slideMaster1.xml" Id="R96f539182531407e" /><Relationship Type="http://schemas.openxmlformats.org/officeDocument/2006/relationships/notesMaster" Target="/ppt/notesMasters/notesMaster1.xml" Id="Rd9b5426d8ffe4d05" /><Relationship Type="http://schemas.openxmlformats.org/officeDocument/2006/relationships/presProps" Target="/ppt/presProps.xml" Id="R3dfbb3f74d2348db" /><Relationship Type="http://schemas.openxmlformats.org/officeDocument/2006/relationships/tableStyles" Target="/ppt/tableStyles.xml" Id="Rba720e69cd1d49fa" /><Relationship Type="http://schemas.openxmlformats.org/officeDocument/2006/relationships/slide" Target="/ppt/slides/slide1.xml" Id="Rf51752e6fbde4828" /><Relationship Type="http://schemas.openxmlformats.org/officeDocument/2006/relationships/slide" Target="/ppt/slides/slide2.xml" Id="R28cfe6903d4243fd" /><Relationship Type="http://schemas.openxmlformats.org/officeDocument/2006/relationships/slide" Target="/ppt/slides/slide3.xml" Id="Rec98467c6dd14670" /><Relationship Type="http://schemas.openxmlformats.org/officeDocument/2006/relationships/slide" Target="/ppt/slides/slide4.xml" Id="R84631f78993745df" /><Relationship Type="http://schemas.openxmlformats.org/officeDocument/2006/relationships/slide" Target="/ppt/slides/slide5.xml" Id="R72e5915b632c4cf4" /><Relationship Type="http://schemas.openxmlformats.org/officeDocument/2006/relationships/slide" Target="/ppt/slides/slide6.xml" Id="Rd32775efef054766" /><Relationship Type="http://schemas.openxmlformats.org/officeDocument/2006/relationships/slide" Target="/ppt/slides/slide7.xml" Id="R7d680a1fd9c6480c" /><Relationship Type="http://schemas.openxmlformats.org/officeDocument/2006/relationships/slide" Target="/ppt/slides/slide8.xml" Id="R4758a6f844b647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f2687806c348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3399ba71374fd6" /><Relationship Type="http://schemas.openxmlformats.org/officeDocument/2006/relationships/notesMaster" Target="/ppt/notesMasters/notesMaster1.xml" Id="Rf1794deaf1644a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bba1ef59f34db4" /><Relationship Type="http://schemas.openxmlformats.org/officeDocument/2006/relationships/notesMaster" Target="/ppt/notesMasters/notesMaster1.xml" Id="R07597bec96df41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0a198341644f28" /><Relationship Type="http://schemas.openxmlformats.org/officeDocument/2006/relationships/notesMaster" Target="/ppt/notesMasters/notesMaster1.xml" Id="R366ea91c50aa46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6f218b210064cc8" /><Relationship Type="http://schemas.openxmlformats.org/officeDocument/2006/relationships/notesMaster" Target="/ppt/notesMasters/notesMaster1.xml" Id="R3eda1acebbbd40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73bad65709a4ceb" /><Relationship Type="http://schemas.openxmlformats.org/officeDocument/2006/relationships/notesMaster" Target="/ppt/notesMasters/notesMaster1.xml" Id="R85b87a64bf9f413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123d809a98402a" /><Relationship Type="http://schemas.openxmlformats.org/officeDocument/2006/relationships/notesMaster" Target="/ppt/notesMasters/notesMaster1.xml" Id="R28ded87928b9427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5b12add1844920" /><Relationship Type="http://schemas.openxmlformats.org/officeDocument/2006/relationships/notesMaster" Target="/ppt/notesMasters/notesMaster1.xml" Id="Ra19c03ff4b9243a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a2cd2052d674840" /><Relationship Type="http://schemas.openxmlformats.org/officeDocument/2006/relationships/notesMaster" Target="/ppt/notesMasters/notesMaster1.xml" Id="R76d145bd8dea444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0bcc34da1248d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f974856c514a9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d93c38aff2480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3cb5d92716424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905f9bddb5461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9eb945645e4f6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F4B636-6A83-40D8-9251-1042431BC4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2FF0320-7E59-45F4-80AE-F1D6F289A5D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7F78E53-60EC-418C-B46B-7D9B04640F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26A597E-3AE3-45D5-82C9-31BFBBDD7E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2B0AECC-9EEC-4844-B9B9-E48EB0046ED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E166FC7-325A-4A32-B31F-C59A078677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1CDA9F8-7C26-4C1F-B4CE-92C4775F84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4497E32-9F09-45EE-8307-D8CB6BFB249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49045B-A1E5-4551-918D-2F03DAF90D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6CDFDE5-65B7-433A-B892-1842B8D9DB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8e46254f0c04d16" /><Relationship Type="http://schemas.openxmlformats.org/officeDocument/2006/relationships/slideLayout" Target="/ppt/slideLayouts/slideLayout1.xml" Id="R930b1c02175844ca" /><Relationship Type="http://schemas.openxmlformats.org/officeDocument/2006/relationships/slideLayout" Target="/ppt/slideLayouts/slideLayout2.xml" Id="Rff2c9af78e9d402a" /><Relationship Type="http://schemas.openxmlformats.org/officeDocument/2006/relationships/slideLayout" Target="/ppt/slideLayouts/slideLayout3.xml" Id="R107826dbcca14818" /><Relationship Type="http://schemas.openxmlformats.org/officeDocument/2006/relationships/slideLayout" Target="/ppt/slideLayouts/slideLayout4.xml" Id="R7573763f02634336" /><Relationship Type="http://schemas.openxmlformats.org/officeDocument/2006/relationships/slideLayout" Target="/ppt/slideLayouts/slideLayout5.xml" Id="R72ae0c4aeb9645cf" /><Relationship Type="http://schemas.openxmlformats.org/officeDocument/2006/relationships/slideLayout" Target="/ppt/slideLayouts/slideLayout6.xml" Id="R678c77b10f5b4d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0b1c02175844ca"/>
    <p:sldLayoutId xmlns:r="http://schemas.openxmlformats.org/officeDocument/2006/relationships" id="2147483650" r:id="Rff2c9af78e9d402a"/>
    <p:sldLayoutId xmlns:r="http://schemas.openxmlformats.org/officeDocument/2006/relationships" id="2147483651" r:id="R107826dbcca14818"/>
    <p:sldLayoutId xmlns:r="http://schemas.openxmlformats.org/officeDocument/2006/relationships" id="2147483652" r:id="R7573763f02634336"/>
    <p:sldLayoutId xmlns:r="http://schemas.openxmlformats.org/officeDocument/2006/relationships" id="2147483653" r:id="R72ae0c4aeb9645cf"/>
    <p:sldLayoutId xmlns:r="http://schemas.openxmlformats.org/officeDocument/2006/relationships" id="2147483654" r:id="R678c77b10f5b4d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5643f7bc494999" /><Relationship Type="http://schemas.openxmlformats.org/officeDocument/2006/relationships/image" Target="/ppt/media/image.png" Id="Reca1f3132940409b" /><Relationship Type="http://schemas.openxmlformats.org/officeDocument/2006/relationships/notesSlide" Target="/ppt/notesSlides/notesSlide1.xml" Id="R443090f09fd143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0df54444cb4cbc" /><Relationship Type="http://schemas.openxmlformats.org/officeDocument/2006/relationships/notesSlide" Target="/ppt/notesSlides/notesSlide2.xml" Id="R549e4ee4d07b41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cf14851d5a4f21" /><Relationship Type="http://schemas.openxmlformats.org/officeDocument/2006/relationships/notesSlide" Target="/ppt/notesSlides/notesSlide3.xml" Id="Raa97c5ff8c22490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8202d1fb7c4956" /><Relationship Type="http://schemas.openxmlformats.org/officeDocument/2006/relationships/image" Target="/ppt/media/image2.png" Id="R890b2c8e7ad742e4" /><Relationship Type="http://schemas.openxmlformats.org/officeDocument/2006/relationships/notesSlide" Target="/ppt/notesSlides/notesSlide4.xml" Id="R635393d835ab413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b0f3b7cf984389" /><Relationship Type="http://schemas.openxmlformats.org/officeDocument/2006/relationships/image" Target="/ppt/media/image3.png" Id="Racc253c64a394b38" /><Relationship Type="http://schemas.openxmlformats.org/officeDocument/2006/relationships/notesSlide" Target="/ppt/notesSlides/notesSlide5.xml" Id="Rf6651931beac40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45a7ef48f74c53" /><Relationship Type="http://schemas.openxmlformats.org/officeDocument/2006/relationships/image" Target="/ppt/media/image4.png" Id="Refd1e330a3994bbe" /><Relationship Type="http://schemas.openxmlformats.org/officeDocument/2006/relationships/notesSlide" Target="/ppt/notesSlides/notesSlide6.xml" Id="R2ccf415c5cec422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0defd1803b413a" /><Relationship Type="http://schemas.openxmlformats.org/officeDocument/2006/relationships/image" Target="/ppt/media/image5.png" Id="R3d3d6f86b8024379" /><Relationship Type="http://schemas.openxmlformats.org/officeDocument/2006/relationships/notesSlide" Target="/ppt/notesSlides/notesSlide7.xml" Id="R9e2f0dd6b897496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cffb06a7d24390" /><Relationship Type="http://schemas.openxmlformats.org/officeDocument/2006/relationships/image" Target="/ppt/media/image6.png" Id="R5807c6664ce0440b" /><Relationship Type="http://schemas.openxmlformats.org/officeDocument/2006/relationships/notesSlide" Target="/ppt/notesSlides/notesSlide8.xml" Id="Rb2f9287dd4fe450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3F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9B847F-6645-4D86-9663-03C7E54AC8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a1f3132940409b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CCC8F643-D2A6-406E-A6A3-84300FEA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A5A8ED12-5247-4DC3-B863-A5225802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POZNAJ eNZi • WE.LIFE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278B02A-DA92-44C6-8AC4-CF094DC42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eNZi.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Nadaj rytm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codzienności.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2012C36C-02DA-4CE9-B87B-04B0376D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286125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Twój dyrygent codziennych spraw w WE.LIFE. Pomaga połączyć pytanie, plan i następny krok — a decyzja należy do Ciebie.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BBEAE09D-E43A-420F-9D76-AE57F52C8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762500"/>
            <a:ext cx="66198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Ty nadajesz kierunek. eNZi pomaga połączyć kroki.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21E6AC10-5006-4632-81D6-172F18C29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Dziś: pomoc w WE.LIFE i jedzeniu. Szerszy asystent: planowana beta 18+.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E383EDF-402D-492B-879E-5BBF0A48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1 / 8</a:t>
            </a:r>
          </a:p>
        </p:txBody>
      </p:sp>
    </p:spTree>
    <p:extLst>
      <p:ext uri="{BB962C8B-B14F-4D97-AF65-F5344CB8AC3E}">
        <p14:creationId xmlns:p14="http://schemas.microsoft.com/office/powerpoint/2010/main" val="8182910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101C7242-B040-4DC0-A7D3-5FAF4693B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9A5E02EC-B728-467C-A5E1-6FF3F35E6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eNZi • DYRYGENT CODZIENNYCH SPRAW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B3842EF-BD71-412F-BDD3-8B791493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11144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Wiele spraw.</a:t>
            </a:r>
          </a:p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Jeden punkt startu.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B5E2B159-3F96-408A-9507-9A41B6F8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47950"/>
            <a:ext cx="1114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Jak dyrygent pomaga zgrać orkiestrę, eNZi pomaga połączyć Twoje potrzeby z możliwościami WE.LIFE. Ty zachowujesz kontrolę.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68D317E3-EE46-486D-9C0C-D4A285930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ard-title-0">
            <a:extLst xmlns:a="http://schemas.openxmlformats.org/drawingml/2006/main">
              <a:ext uri="{FF2B5EF4-FFF2-40B4-BE49-F238E27FC236}">
                <a16:creationId xmlns:a16="http://schemas.microsoft.com/office/drawing/2014/main" id="{F5DDFE01-80EA-4F0D-A827-613EFADD9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Powiedz, czego potrzebujesz</a:t>
            </a:r>
          </a:p>
        </p:txBody>
      </p:sp>
      <p:sp>
        <p:nvSpPr>
          <p:cNvPr id="7" name="card-body-0">
            <a:extLst xmlns:a="http://schemas.openxmlformats.org/drawingml/2006/main">
              <a:ext uri="{FF2B5EF4-FFF2-40B4-BE49-F238E27FC236}">
                <a16:creationId xmlns:a16="http://schemas.microsoft.com/office/drawing/2014/main" id="{5679321E-D218-46A1-B970-CABCA6CA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Zacznij od pytania o posiłki albo pomoc w aplikacji.</a:t>
            </a:r>
          </a:p>
        </p:txBody>
      </p:sp>
      <p:sp>
        <p:nvSpPr>
          <p:cNvPr id="8" name="card-1">
            <a:extLst xmlns:a="http://schemas.openxmlformats.org/drawingml/2006/main">
              <a:ext uri="{FF2B5EF4-FFF2-40B4-BE49-F238E27FC236}">
                <a16:creationId xmlns:a16="http://schemas.microsoft.com/office/drawing/2014/main" id="{9BA4E14D-13B2-42D6-9987-8D9FEDD8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card-title-1">
            <a:extLst xmlns:a="http://schemas.openxmlformats.org/drawingml/2006/main">
              <a:ext uri="{FF2B5EF4-FFF2-40B4-BE49-F238E27FC236}">
                <a16:creationId xmlns:a16="http://schemas.microsoft.com/office/drawing/2014/main" id="{D3673245-330E-4E09-9971-A9AE22CC5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Połącz kolejne kroki</a:t>
            </a:r>
          </a:p>
        </p:txBody>
      </p:sp>
      <p:sp>
        <p:nvSpPr>
          <p:cNvPr id="10" name="card-body-1">
            <a:extLst xmlns:a="http://schemas.openxmlformats.org/drawingml/2006/main">
              <a:ext uri="{FF2B5EF4-FFF2-40B4-BE49-F238E27FC236}">
                <a16:creationId xmlns:a16="http://schemas.microsoft.com/office/drawing/2014/main" id="{F0EA7115-9A87-4754-9E71-7DDB4F84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Przejdź od potrzeby do planu, przepisu, zapasów lub zakupów.</a:t>
            </a:r>
          </a:p>
        </p:txBody>
      </p:sp>
      <p:sp>
        <p:nvSpPr>
          <p:cNvPr id="11" name="card-2">
            <a:extLst xmlns:a="http://schemas.openxmlformats.org/drawingml/2006/main">
              <a:ext uri="{FF2B5EF4-FFF2-40B4-BE49-F238E27FC236}">
                <a16:creationId xmlns:a16="http://schemas.microsoft.com/office/drawing/2014/main" id="{0C3D8506-02BE-46C0-819D-BE09B4C1A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card-title-2">
            <a:extLst xmlns:a="http://schemas.openxmlformats.org/drawingml/2006/main">
              <a:ext uri="{FF2B5EF4-FFF2-40B4-BE49-F238E27FC236}">
                <a16:creationId xmlns:a16="http://schemas.microsoft.com/office/drawing/2014/main" id="{035B8EFF-6E5A-4B20-811E-CA39FD7DF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Zdecyduj i potwierdź</a:t>
            </a:r>
          </a:p>
        </p:txBody>
      </p:sp>
      <p:sp>
        <p:nvSpPr>
          <p:cNvPr id="13" name="card-body-2">
            <a:extLst xmlns:a="http://schemas.openxmlformats.org/drawingml/2006/main">
              <a:ext uri="{FF2B5EF4-FFF2-40B4-BE49-F238E27FC236}">
                <a16:creationId xmlns:a16="http://schemas.microsoft.com/office/drawing/2014/main" id="{6A9E2B08-5F15-4DF8-9CC3-1B973809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Sprawdź propozycję. Wykonanie działania potwierdzasz w aplikacji.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AFEB8E15-EF86-4861-A938-66B830B6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1114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Obecny zakres: dostępne funkcje WE.LIFE i tematy jedzenia. AI może się mylić.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F16560C9-18F7-4036-BFCB-40E3B3AC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2 / 8</a:t>
            </a:r>
          </a:p>
        </p:txBody>
      </p:sp>
    </p:spTree>
    <p:extLst>
      <p:ext uri="{BB962C8B-B14F-4D97-AF65-F5344CB8AC3E}">
        <p14:creationId xmlns:p14="http://schemas.microsoft.com/office/powerpoint/2010/main" val="14014660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6B0D1A01-C271-4050-991D-0349C3EF9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E8F8DD1-BCAC-45DF-8611-75F1102A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KOLEJNY KROK • PLANOWANA BETA 18+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CB37E3A-3A57-4F88-A243-965424B61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11144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Codzienność ma pytania.</a:t>
            </a:r>
          </a:p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eNZi ma pomagać.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D4DBD7A1-F7D3-4279-AFB0-84CA69FF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47950"/>
            <a:ext cx="1114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Rozwijamy pomoc także poza kuchnią. Nie musisz znać idealnego polecenia — zacznij od sprawy, którą chcesz załatwić.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B2CDBE02-CACB-417B-AEA1-1483E9DCD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ard-title-0">
            <a:extLst xmlns:a="http://schemas.openxmlformats.org/drawingml/2006/main">
              <a:ext uri="{FF2B5EF4-FFF2-40B4-BE49-F238E27FC236}">
                <a16:creationId xmlns:a16="http://schemas.microsoft.com/office/drawing/2014/main" id="{3A24665B-8BFF-48AA-BECB-22BB57564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„Jak to napisać?”</a:t>
            </a:r>
          </a:p>
        </p:txBody>
      </p:sp>
      <p:sp>
        <p:nvSpPr>
          <p:cNvPr id="7" name="card-body-0">
            <a:extLst xmlns:a="http://schemas.openxmlformats.org/drawingml/2006/main">
              <a:ext uri="{FF2B5EF4-FFF2-40B4-BE49-F238E27FC236}">
                <a16:creationId xmlns:a16="http://schemas.microsoft.com/office/drawing/2014/main" id="{2D175989-312E-453C-B7FD-25717A78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Pomoc w ułożeniu wiadomości, odpowiedzi lub krótkiego tekstu.</a:t>
            </a:r>
          </a:p>
        </p:txBody>
      </p:sp>
      <p:sp>
        <p:nvSpPr>
          <p:cNvPr id="8" name="card-1">
            <a:extLst xmlns:a="http://schemas.openxmlformats.org/drawingml/2006/main">
              <a:ext uri="{FF2B5EF4-FFF2-40B4-BE49-F238E27FC236}">
                <a16:creationId xmlns:a16="http://schemas.microsoft.com/office/drawing/2014/main" id="{FD7A6CDB-D820-4782-96D9-090B18DB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card-title-1">
            <a:extLst xmlns:a="http://schemas.openxmlformats.org/drawingml/2006/main">
              <a:ext uri="{FF2B5EF4-FFF2-40B4-BE49-F238E27FC236}">
                <a16:creationId xmlns:a16="http://schemas.microsoft.com/office/drawing/2014/main" id="{277447ED-7B31-495E-8820-AC740F6E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„Co to właściwie znaczy?”</a:t>
            </a:r>
          </a:p>
        </p:txBody>
      </p:sp>
      <p:sp>
        <p:nvSpPr>
          <p:cNvPr id="10" name="card-body-1">
            <a:extLst xmlns:a="http://schemas.openxmlformats.org/drawingml/2006/main">
              <a:ext uri="{FF2B5EF4-FFF2-40B4-BE49-F238E27FC236}">
                <a16:creationId xmlns:a16="http://schemas.microsoft.com/office/drawing/2014/main" id="{69031C7E-5DE9-49AC-94D9-EC538A77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Prostsze wyjaśnienie pojęcia i pomoc w nauce.</a:t>
            </a:r>
          </a:p>
        </p:txBody>
      </p:sp>
      <p:sp>
        <p:nvSpPr>
          <p:cNvPr id="11" name="card-2">
            <a:extLst xmlns:a="http://schemas.openxmlformats.org/drawingml/2006/main">
              <a:ext uri="{FF2B5EF4-FFF2-40B4-BE49-F238E27FC236}">
                <a16:creationId xmlns:a16="http://schemas.microsoft.com/office/drawing/2014/main" id="{1A4C3E9B-6032-47A4-9FF8-393FFEB6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card-title-2">
            <a:extLst xmlns:a="http://schemas.openxmlformats.org/drawingml/2006/main">
              <a:ext uri="{FF2B5EF4-FFF2-40B4-BE49-F238E27FC236}">
                <a16:creationId xmlns:a16="http://schemas.microsoft.com/office/drawing/2014/main" id="{24F449B3-7056-4E01-970F-C8D3A1D99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„Od czego zacząć?”</a:t>
            </a:r>
          </a:p>
        </p:txBody>
      </p:sp>
      <p:sp>
        <p:nvSpPr>
          <p:cNvPr id="13" name="card-body-2">
            <a:extLst xmlns:a="http://schemas.openxmlformats.org/drawingml/2006/main">
              <a:ext uri="{FF2B5EF4-FFF2-40B4-BE49-F238E27FC236}">
                <a16:creationId xmlns:a16="http://schemas.microsoft.com/office/drawing/2014/main" id="{9C0A9CEF-26AE-430D-9294-6652D2AD1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Rozpisanie zadania, uporządkowanie pomysłów i planu dnia.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BD13712C-7E31-4ED3-9AA5-EACD8B78C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1114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Funkcje planowane. Beta dla dorosłych po testach; zasady i limity przed użyciem.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812FDD23-0D84-40D7-9D04-28EA40C8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3 / 8</a:t>
            </a:r>
          </a:p>
        </p:txBody>
      </p:sp>
    </p:spTree>
    <p:extLst>
      <p:ext uri="{BB962C8B-B14F-4D97-AF65-F5344CB8AC3E}">
        <p14:creationId xmlns:p14="http://schemas.microsoft.com/office/powerpoint/2010/main" val="18236326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5310FF-9C4A-4A5B-B495-2C2D2FB0F9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0b2c8e7ad742e4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5028BF47-1A28-4526-A243-CE101BFD0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FC5A7779-7678-4275-B228-EA7D97C87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MNIEJ CODZIENNYCH DECYZJI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DED1E8A-6B9F-4F64-9FC8-3D3F4BFD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„Co dziś jemy?”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Miej już odpowiedź.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6CDE1C53-B9FC-423B-9FE9-2A842021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Zamiast zaczynać od pustej kartki, otwórz swój plan posiłków.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0F452366-C043-417E-9777-07A63E7F1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Wybierz posiłki, które pasują do Twojego dnia.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Przejdź od pomysłu do przepisu krok po kroku.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Zobacz, co trzeba przygotować i dokupić.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B60B4BA0-1E33-40D5-AEF6-7C4F742AE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Plan posiłków • przepisy • lista zakupów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9AF5CEA-6778-46C7-B684-1A8859AF3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4 / 8</a:t>
            </a:r>
          </a:p>
        </p:txBody>
      </p:sp>
    </p:spTree>
    <p:extLst>
      <p:ext uri="{BB962C8B-B14F-4D97-AF65-F5344CB8AC3E}">
        <p14:creationId xmlns:p14="http://schemas.microsoft.com/office/powerpoint/2010/main" val="6104469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74F6AC-6ACB-4E15-81A6-C63A937F8D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c253c64a394b38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1632955D-AFA4-4056-B0CC-0584D4A7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42D7EF53-CDF0-4480-A294-BB98A1A3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ZAKUPY Z KONKRETNYM PLANEM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B96BCD1-65A2-4659-9C42-47B8AC77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Najpierw sprawdź,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co już masz.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860DED34-084D-4B5D-BB32-33C4908A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Połącz domowe zapasy z planem posiłków. Łatwiej zauważyć braki i uniknąć kolejnego zakupu tego samego.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34218DBD-182C-4774-8B60-24A233AE7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Zapisuj produkty w Spiżarni.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Sprawdzaj składniki potrzebne do posiłków.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Idź do sklepu z listą, a nie z pamięcią.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AA831D30-4242-4E92-A676-5EC6C94C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Pomoc w organizacji zakupów, bez obietnicy określonych oszczędności.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5B70C6B-18DD-4968-939C-94702D83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5 / 8</a:t>
            </a:r>
          </a:p>
        </p:txBody>
      </p:sp>
    </p:spTree>
    <p:extLst>
      <p:ext uri="{BB962C8B-B14F-4D97-AF65-F5344CB8AC3E}">
        <p14:creationId xmlns:p14="http://schemas.microsoft.com/office/powerpoint/2010/main" val="10954099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0C462C-7153-45BD-9A6F-C611E6AB66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d1e330a3994bbe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420BCEA9-E79B-4BEF-9E17-4A0B3CA5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FA5AFA24-BD32-467D-B75F-DD7BEC428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PLAN DLA TWOJEGO DOMU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3CF20E3-F579-4110-BDD1-D6F3126D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Różne potrzeby.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Wspólny punkt wyjścia.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1649029E-D601-4447-B3DF-D8518BCC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Nie musisz za każdym razem przypominać sobie, kto co lubi. Preferencje domowników pomagają ułożyć plan.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5AA148A6-D635-4A62-83DE-F94A70B4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Uwzględniaj preferencje domowników.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Połącz planowanie z domowymi zapasami.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Miej pod ręką to, czego potrzeba do zakupów.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6E6DC4F2-0876-41AC-ACD0-1A5958C06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Przy alergiach zawsze sprawdzaj skład i etykiety produktów.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1C0DFDD-ABA3-43BB-92F6-18C9CBE86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6 / 8</a:t>
            </a:r>
          </a:p>
        </p:txBody>
      </p:sp>
    </p:spTree>
    <p:extLst>
      <p:ext uri="{BB962C8B-B14F-4D97-AF65-F5344CB8AC3E}">
        <p14:creationId xmlns:p14="http://schemas.microsoft.com/office/powerpoint/2010/main" val="2611506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BECFFB-62CB-49B8-8AAF-055CDE5ADD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3d6f86b8024379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29E729E5-9D28-4033-BE97-406A76A9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84093C51-FF7E-4C44-BAD8-EB91865CE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TAK SZCZEGÓŁOWO, JAK POTRZEBUJESZ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5F99F68-4C5F-4C3C-A3CB-EBB28F985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Po swojemu.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Na co dzień lub Fit.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1034BE73-C221-4FA8-B0CB-00F49277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Chcesz po prostu zaplanować jedzenie? A może śledzić bilans i postępy? Wybierz sposób korzystania.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DFB4667C-8665-4BAF-9508-0BCB4237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Na co dzień: posiłki, zapasy i zakupy.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Fit: cele, bilans i historia postępów.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Aktywność: miejsce na Twój plan treningów.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6A9C6B7D-9A5F-4466-85CC-703CD9308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WE.LIFE wspiera codzienne nawyki. Nie diagnozuje ani nie leczy.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43CBA4F-AE7C-48F9-A430-924A68BC3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7 / 8</a:t>
            </a:r>
          </a:p>
        </p:txBody>
      </p:sp>
    </p:spTree>
    <p:extLst>
      <p:ext uri="{BB962C8B-B14F-4D97-AF65-F5344CB8AC3E}">
        <p14:creationId xmlns:p14="http://schemas.microsoft.com/office/powerpoint/2010/main" val="16300885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83F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3CEB77-1C18-45AA-8115-5CA36F0953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07c6664ce0440b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5AB94920-B8B0-4E8C-8E22-4F566573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7AA750F0-F0A9-4E44-BE5C-ED434E5B7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ZACZNIJ OD JEDNEJ SPRAWY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C3D6A29-BE5B-4801-A838-E121B2456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Zacznij od sprawy,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którą masz dziś.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9A1904D7-2ECB-44FF-9899-D7065C31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286125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Posiłki do zaplanowania? Zakupy do uporządkowania? Poznaj WE.LIFE i eNZi — od jednej potrzeby do kolejnego kroku.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A679419F-3312-4EAE-A154-5BB58C8DC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762500"/>
            <a:ext cx="66198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Wejdź na welife.world</a:t>
            </a:r>
          </a:p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Poznaj aplikację i pomoc eNZi.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77C5A94E-B704-403E-9386-9B15EE3F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sales@welife.world • +48 512 318 632</a:t>
            </a:r>
          </a:p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Zakres bety zależy od udostępnionych modułów. Dostęp przez przeglądarkę.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163FC41-2EBC-4028-97C5-A3D00B8FF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8 / 8</a:t>
            </a:r>
          </a:p>
        </p:txBody>
      </p:sp>
    </p:spTree>
    <p:extLst>
      <p:ext uri="{BB962C8B-B14F-4D97-AF65-F5344CB8AC3E}">
        <p14:creationId xmlns:p14="http://schemas.microsoft.com/office/powerpoint/2010/main" val="15226013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2026-10-20T20:11:11.2380000Z</dcterms:created>
  <dcterms:modified xsi:type="dcterms:W3CDTF">2026-10-20T20:11:11.2390000Z</dcterms:modified>
</coreProperties>
</file>